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31"/>
  </p:notesMasterIdLst>
  <p:handoutMasterIdLst>
    <p:handoutMasterId r:id="rId32"/>
  </p:handoutMasterIdLst>
  <p:sldIdLst>
    <p:sldId id="259" r:id="rId2"/>
    <p:sldId id="294" r:id="rId3"/>
    <p:sldId id="338" r:id="rId4"/>
    <p:sldId id="321" r:id="rId5"/>
    <p:sldId id="391" r:id="rId6"/>
    <p:sldId id="392" r:id="rId7"/>
    <p:sldId id="378" r:id="rId8"/>
    <p:sldId id="399" r:id="rId9"/>
    <p:sldId id="400" r:id="rId10"/>
    <p:sldId id="401" r:id="rId11"/>
    <p:sldId id="393" r:id="rId12"/>
    <p:sldId id="368" r:id="rId13"/>
    <p:sldId id="369" r:id="rId14"/>
    <p:sldId id="370" r:id="rId15"/>
    <p:sldId id="371" r:id="rId16"/>
    <p:sldId id="372" r:id="rId17"/>
    <p:sldId id="394" r:id="rId18"/>
    <p:sldId id="383" r:id="rId19"/>
    <p:sldId id="396" r:id="rId20"/>
    <p:sldId id="379" r:id="rId21"/>
    <p:sldId id="380" r:id="rId22"/>
    <p:sldId id="382" r:id="rId23"/>
    <p:sldId id="395" r:id="rId24"/>
    <p:sldId id="384" r:id="rId25"/>
    <p:sldId id="385" r:id="rId26"/>
    <p:sldId id="386" r:id="rId27"/>
    <p:sldId id="387" r:id="rId28"/>
    <p:sldId id="398" r:id="rId29"/>
    <p:sldId id="362" r:id="rId3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9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41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0C2A"/>
    <a:srgbClr val="000000"/>
    <a:srgbClr val="5D5B5B"/>
    <a:srgbClr val="939292"/>
    <a:srgbClr val="FFCCFF"/>
    <a:srgbClr val="008000"/>
    <a:srgbClr val="F7F8FA"/>
    <a:srgbClr val="FBFBFC"/>
    <a:srgbClr val="F9FAFB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65" autoAdjust="0"/>
    <p:restoredTop sz="95758" autoAdjust="0"/>
  </p:normalViewPr>
  <p:slideViewPr>
    <p:cSldViewPr snapToGrid="0" showGuides="1">
      <p:cViewPr>
        <p:scale>
          <a:sx n="100" d="100"/>
          <a:sy n="100" d="100"/>
        </p:scale>
        <p:origin x="1476" y="324"/>
      </p:cViewPr>
      <p:guideLst>
        <p:guide orient="horz" pos="799"/>
        <p:guide pos="2880"/>
        <p:guide orient="horz" pos="412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84"/>
    </p:cViewPr>
  </p:sorter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2021-11-17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0BA11-FEDB-4E64-B4BE-9FDEE8123FE3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D56DB-D808-478E-8624-F84E557D34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0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68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913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195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0469EB-0E31-48BF-947F-F83959BA27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065" y="75221"/>
            <a:ext cx="1004400" cy="42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73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654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397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526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576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920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562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456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204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685783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079BCD7-9D57-4B75-A69A-037C68C6978B}"/>
              </a:ext>
            </a:extLst>
          </p:cNvPr>
          <p:cNvSpPr txBox="1"/>
          <p:nvPr/>
        </p:nvSpPr>
        <p:spPr>
          <a:xfrm>
            <a:off x="4511800" y="5324195"/>
            <a:ext cx="4498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팀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김원태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안호준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이원민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오세준 이경민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최갑림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김효주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EA71457-4A7B-451A-8FF0-C6D40E920A96}"/>
              </a:ext>
            </a:extLst>
          </p:cNvPr>
          <p:cNvGrpSpPr/>
          <p:nvPr/>
        </p:nvGrpSpPr>
        <p:grpSpPr>
          <a:xfrm>
            <a:off x="2587958" y="1231382"/>
            <a:ext cx="3969356" cy="1259388"/>
            <a:chOff x="2587958" y="1231382"/>
            <a:chExt cx="3969356" cy="1259388"/>
          </a:xfrm>
        </p:grpSpPr>
        <p:sp>
          <p:nvSpPr>
            <p:cNvPr id="4" name="TextBox 3"/>
            <p:cNvSpPr txBox="1"/>
            <p:nvPr/>
          </p:nvSpPr>
          <p:spPr>
            <a:xfrm>
              <a:off x="2587958" y="1231382"/>
              <a:ext cx="39693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0" b="1" i="0" u="none" strike="noStrike" kern="1200" cap="none" spc="-225" normalizeH="0" baseline="0" noProof="0" dirty="0" err="1">
                  <a:ln>
                    <a:noFill/>
                  </a:ln>
                  <a:solidFill>
                    <a:schemeClr val="accent1">
                      <a:lumMod val="75000"/>
                      <a:alpha val="70000"/>
                    </a:scheme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오때</a:t>
              </a:r>
              <a:r>
                <a:rPr kumimoji="0" lang="en-US" altLang="ko-KR" sz="6000" b="1" i="0" u="none" strike="noStrike" kern="1200" cap="none" spc="-225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  <a:alpha val="70000"/>
                    </a:scheme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?</a:t>
              </a:r>
              <a:r>
                <a:rPr kumimoji="0" lang="en-US" altLang="ko-KR" sz="5400" b="1" i="0" u="none" strike="noStrike" kern="1200" cap="none" spc="-225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  <a:alpha val="70000"/>
                    </a:scheme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(</a:t>
              </a:r>
              <a:r>
                <a:rPr kumimoji="0" lang="en-US" altLang="ko-KR" sz="5400" b="1" i="0" u="none" strike="noStrike" kern="1200" cap="none" spc="-225" normalizeH="0" baseline="0" noProof="0" dirty="0" err="1">
                  <a:ln>
                    <a:noFill/>
                  </a:ln>
                  <a:solidFill>
                    <a:schemeClr val="accent1">
                      <a:lumMod val="75000"/>
                      <a:alpha val="70000"/>
                    </a:scheme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OTTe</a:t>
              </a:r>
              <a:r>
                <a:rPr kumimoji="0" lang="en-US" altLang="ko-KR" sz="5400" b="1" i="0" u="none" strike="noStrike" kern="1200" cap="none" spc="-225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  <a:alpha val="70000"/>
                    </a:scheme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)</a:t>
              </a:r>
              <a:endParaRPr kumimoji="0" lang="ko-KR" altLang="en-US" sz="6000" b="1" i="0" u="none" strike="noStrike" kern="1200" cap="none" spc="-225" normalizeH="0" baseline="0" noProof="0" dirty="0">
                <a:ln>
                  <a:noFill/>
                </a:ln>
                <a:solidFill>
                  <a:schemeClr val="accent1">
                    <a:lumMod val="75000"/>
                    <a:alpha val="7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EDB17A-FD90-47FC-9317-83B176E66ADE}"/>
                </a:ext>
              </a:extLst>
            </p:cNvPr>
            <p:cNvSpPr txBox="1"/>
            <p:nvPr/>
          </p:nvSpPr>
          <p:spPr>
            <a:xfrm>
              <a:off x="3596427" y="2182993"/>
              <a:ext cx="19672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5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모든 컨텐츠를 한곳에서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A24A720-7F75-433B-98ED-37467EF2AE9D}"/>
              </a:ext>
            </a:extLst>
          </p:cNvPr>
          <p:cNvSpPr txBox="1"/>
          <p:nvPr/>
        </p:nvSpPr>
        <p:spPr>
          <a:xfrm>
            <a:off x="3940006" y="4466851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화면설계서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E81139-5C09-46B0-9DBC-3F14643B14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776" y="2833240"/>
            <a:ext cx="3584448" cy="152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47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2171207" cy="4556935"/>
            <a:chOff x="102325" y="-1582569"/>
            <a:chExt cx="2894941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7" y="-1582569"/>
              <a:ext cx="2325849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</a:rPr>
                <a:t>선호도 조사</a:t>
              </a:r>
              <a:r>
                <a:rPr lang="en-US" altLang="ko-KR" sz="1400" b="1" dirty="0">
                  <a:solidFill>
                    <a:schemeClr val="tx2"/>
                  </a:solidFill>
                </a:rPr>
                <a:t>(</a:t>
              </a:r>
              <a:r>
                <a:rPr lang="ko-KR" altLang="en-US" sz="1400" b="1" dirty="0">
                  <a:solidFill>
                    <a:schemeClr val="tx2"/>
                  </a:solidFill>
                </a:rPr>
                <a:t>감독</a:t>
              </a:r>
              <a:r>
                <a:rPr lang="en-US" altLang="ko-KR" sz="1400" b="1" dirty="0">
                  <a:solidFill>
                    <a:schemeClr val="tx2"/>
                  </a:solidFill>
                </a:rPr>
                <a:t>)</a:t>
              </a:r>
              <a:endParaRPr lang="ko-KR" alt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675" dirty="0">
                <a:solidFill>
                  <a:schemeClr val="tx2"/>
                </a:solidFill>
              </a:endParaRPr>
            </a:p>
          </p:txBody>
        </p: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D19F24BB-1C06-4A3F-9947-B00523A475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FC9B605-6FD0-4B9F-876F-DDBF40828422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12470" y="1271588"/>
            <a:ext cx="7920000" cy="484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934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002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577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컨텐츠 관리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0E9BBA04-257D-4E5A-9481-8454D7FC55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013" y="2627665"/>
            <a:ext cx="2840627" cy="1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170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1772245" cy="4556935"/>
            <a:chOff x="102325" y="-1582569"/>
            <a:chExt cx="2362992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7" y="-1582569"/>
              <a:ext cx="1101156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tx2"/>
                  </a:solidFill>
                </a:rPr>
                <a:t>Home</a:t>
              </a:r>
              <a:endParaRPr lang="ko-KR" alt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675" dirty="0">
                <a:solidFill>
                  <a:schemeClr val="tx2"/>
                </a:solidFill>
              </a:endParaRPr>
            </a:p>
          </p:txBody>
        </p: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D19F24BB-1C06-4A3F-9947-B00523A475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480" y="1271784"/>
            <a:ext cx="3763039" cy="527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66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2145559" cy="4556935"/>
            <a:chOff x="102325" y="-1582569"/>
            <a:chExt cx="2860744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7" y="-1582569"/>
              <a:ext cx="2291652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err="1">
                  <a:solidFill>
                    <a:schemeClr val="tx2"/>
                  </a:solidFill>
                </a:rPr>
                <a:t>취향저격</a:t>
              </a:r>
              <a:r>
                <a:rPr lang="ko-KR" altLang="en-US" b="1" dirty="0">
                  <a:solidFill>
                    <a:schemeClr val="tx2"/>
                  </a:solidFill>
                </a:rPr>
                <a:t> 컨텐츠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675" dirty="0">
                <a:solidFill>
                  <a:schemeClr val="tx2"/>
                </a:solidFill>
              </a:endParaRPr>
            </a:p>
          </p:txBody>
        </p: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D19F24BB-1C06-4A3F-9947-B00523A475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301" y="1270796"/>
            <a:ext cx="4320252" cy="528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68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1772245" cy="4556935"/>
            <a:chOff x="102325" y="-1582569"/>
            <a:chExt cx="2362992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7" y="-1582569"/>
              <a:ext cx="1731670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</a:rPr>
                <a:t>최신 컨텐츠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675" dirty="0">
                <a:solidFill>
                  <a:schemeClr val="tx2"/>
                </a:solidFill>
              </a:endParaRPr>
            </a:p>
          </p:txBody>
        </p: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D19F24BB-1C06-4A3F-9947-B00523A475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593" y="1268413"/>
            <a:ext cx="4248814" cy="52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76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2209679" cy="4556935"/>
            <a:chOff x="102325" y="-1582569"/>
            <a:chExt cx="2946237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7" y="-1582569"/>
              <a:ext cx="237714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</a:rPr>
                <a:t>내가 </a:t>
              </a:r>
              <a:r>
                <a:rPr lang="ko-KR" altLang="en-US" b="1" dirty="0" err="1">
                  <a:solidFill>
                    <a:schemeClr val="tx2"/>
                  </a:solidFill>
                </a:rPr>
                <a:t>찜한</a:t>
              </a:r>
              <a:r>
                <a:rPr lang="ko-KR" altLang="en-US" b="1" dirty="0">
                  <a:solidFill>
                    <a:schemeClr val="tx2"/>
                  </a:solidFill>
                </a:rPr>
                <a:t> 컨텐츠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675" dirty="0">
                <a:solidFill>
                  <a:schemeClr val="tx2"/>
                </a:solidFill>
              </a:endParaRPr>
            </a:p>
          </p:txBody>
        </p: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D19F24BB-1C06-4A3F-9947-B00523A475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4845"/>
          <a:stretch/>
        </p:blipFill>
        <p:spPr>
          <a:xfrm>
            <a:off x="2195801" y="1268413"/>
            <a:ext cx="4757449" cy="528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741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2209679" cy="4556935"/>
            <a:chOff x="102325" y="-1582569"/>
            <a:chExt cx="2946237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7" y="-1582569"/>
              <a:ext cx="237714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</a:rPr>
                <a:t>상세 정보 페이지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675" dirty="0">
                <a:solidFill>
                  <a:schemeClr val="tx2"/>
                </a:solidFill>
              </a:endParaRPr>
            </a:p>
          </p:txBody>
        </p: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D19F24BB-1C06-4A3F-9947-B00523A475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2340436" y="1268413"/>
            <a:ext cx="4467889" cy="5280025"/>
            <a:chOff x="3114614" y="3696528"/>
            <a:chExt cx="6110515" cy="675955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l="33730" r="32857" b="71168"/>
            <a:stretch/>
          </p:blipFill>
          <p:spPr>
            <a:xfrm>
              <a:off x="3114614" y="3696528"/>
              <a:ext cx="6110515" cy="4361331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/>
            <a:srcRect l="33730" t="81562" r="32857" b="1895"/>
            <a:stretch/>
          </p:blipFill>
          <p:spPr>
            <a:xfrm>
              <a:off x="3114614" y="8057859"/>
              <a:ext cx="6110515" cy="23982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4605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003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982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게시판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0E9BBA04-257D-4E5A-9481-8454D7FC55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013" y="2627665"/>
            <a:ext cx="2840627" cy="1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38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1772245" cy="4556935"/>
            <a:chOff x="102325" y="-1582569"/>
            <a:chExt cx="2362992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7" y="-1582569"/>
              <a:ext cx="1731670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</a:rPr>
                <a:t>게시판 목록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675" dirty="0">
                <a:solidFill>
                  <a:schemeClr val="tx2"/>
                </a:solidFill>
              </a:endParaRPr>
            </a:p>
          </p:txBody>
        </p: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D19F24BB-1C06-4A3F-9947-B00523A475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42B30BB5-EA07-4CDB-B857-4730126C2264}"/>
              </a:ext>
            </a:extLst>
          </p:cNvPr>
          <p:cNvGrpSpPr/>
          <p:nvPr/>
        </p:nvGrpSpPr>
        <p:grpSpPr>
          <a:xfrm>
            <a:off x="1869779" y="1268413"/>
            <a:ext cx="5407200" cy="5280025"/>
            <a:chOff x="3057524" y="0"/>
            <a:chExt cx="3056497" cy="312310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A052BDE-30A3-4B4A-8ABB-78263AF387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274" r="28897" b="68889"/>
            <a:stretch/>
          </p:blipFill>
          <p:spPr>
            <a:xfrm>
              <a:off x="3057524" y="0"/>
              <a:ext cx="3056497" cy="21336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8CD7DE2-FC4A-4304-92DF-30FD5E718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274" t="85310" r="28897"/>
            <a:stretch/>
          </p:blipFill>
          <p:spPr>
            <a:xfrm>
              <a:off x="3057524" y="2115632"/>
              <a:ext cx="3056497" cy="10074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095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1772245" cy="4556935"/>
            <a:chOff x="102325" y="-1582569"/>
            <a:chExt cx="2362992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7" y="-1582569"/>
              <a:ext cx="108619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</a:rPr>
                <a:t>게시물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675" dirty="0">
                <a:solidFill>
                  <a:schemeClr val="tx2"/>
                </a:solidFill>
              </a:endParaRPr>
            </a:p>
          </p:txBody>
        </p: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D19F24BB-1C06-4A3F-9947-B00523A475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E72E371-3977-4534-BEDF-450D849DF1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63" r="28084" b="4591"/>
          <a:stretch/>
        </p:blipFill>
        <p:spPr>
          <a:xfrm>
            <a:off x="1871328" y="1268413"/>
            <a:ext cx="5405772" cy="528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79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3506" y="1115781"/>
            <a:ext cx="9348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b="1" dirty="0">
                <a:solidFill>
                  <a:schemeClr val="bg1"/>
                </a:solidFill>
              </a:rPr>
              <a:t>Contents</a:t>
            </a:r>
            <a:endParaRPr lang="ko-KR" altLang="en-US" sz="135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0941" y="7034761"/>
            <a:ext cx="2656045" cy="48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5728" indent="-135728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050" spc="-113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설립배경</a:t>
            </a:r>
            <a:endParaRPr lang="en-US" altLang="ko-KR" sz="1050" spc="-113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35728" indent="-135728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050" spc="-113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회사 비전   및   가치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8A28681-B6FE-42C6-9101-8C3EEA6B5323}"/>
              </a:ext>
            </a:extLst>
          </p:cNvPr>
          <p:cNvGrpSpPr/>
          <p:nvPr/>
        </p:nvGrpSpPr>
        <p:grpSpPr>
          <a:xfrm>
            <a:off x="2600105" y="4033069"/>
            <a:ext cx="2170198" cy="400110"/>
            <a:chOff x="2600105" y="3949924"/>
            <a:chExt cx="2170198" cy="400110"/>
          </a:xfrm>
        </p:grpSpPr>
        <p:sp>
          <p:nvSpPr>
            <p:cNvPr id="23" name="TextBox 22"/>
            <p:cNvSpPr txBox="1"/>
            <p:nvPr/>
          </p:nvSpPr>
          <p:spPr>
            <a:xfrm>
              <a:off x="2600105" y="3949924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</a:rPr>
                <a:t>004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212312" y="3949924"/>
              <a:ext cx="15579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13" dirty="0">
                  <a:solidFill>
                    <a:schemeClr val="bg1"/>
                  </a:solidFill>
                </a:rPr>
                <a:t>관리자 페이지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B7EED57-4AB2-4387-AED1-D95B359CE06E}"/>
              </a:ext>
            </a:extLst>
          </p:cNvPr>
          <p:cNvGrpSpPr/>
          <p:nvPr/>
        </p:nvGrpSpPr>
        <p:grpSpPr>
          <a:xfrm>
            <a:off x="2600103" y="2391109"/>
            <a:ext cx="1950650" cy="400110"/>
            <a:chOff x="2600103" y="2435559"/>
            <a:chExt cx="1950650" cy="400110"/>
          </a:xfrm>
        </p:grpSpPr>
        <p:sp>
          <p:nvSpPr>
            <p:cNvPr id="21" name="TextBox 20"/>
            <p:cNvSpPr txBox="1"/>
            <p:nvPr/>
          </p:nvSpPr>
          <p:spPr>
            <a:xfrm>
              <a:off x="2600103" y="2435559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</a:rPr>
                <a:t>001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12310" y="2435559"/>
              <a:ext cx="13384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13" dirty="0">
                  <a:solidFill>
                    <a:schemeClr val="bg1"/>
                  </a:solidFill>
                </a:rPr>
                <a:t>사용자 관리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3A491C-BDBF-4D09-9E64-3EBCAEB79FF0}"/>
              </a:ext>
            </a:extLst>
          </p:cNvPr>
          <p:cNvGrpSpPr/>
          <p:nvPr/>
        </p:nvGrpSpPr>
        <p:grpSpPr>
          <a:xfrm>
            <a:off x="2600101" y="2938429"/>
            <a:ext cx="1950649" cy="400110"/>
            <a:chOff x="2600101" y="2940347"/>
            <a:chExt cx="1950649" cy="400110"/>
          </a:xfrm>
        </p:grpSpPr>
        <p:sp>
          <p:nvSpPr>
            <p:cNvPr id="19" name="TextBox 18"/>
            <p:cNvSpPr txBox="1"/>
            <p:nvPr/>
          </p:nvSpPr>
          <p:spPr>
            <a:xfrm>
              <a:off x="2600101" y="2940347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</a:rPr>
                <a:t>002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12307" y="2940347"/>
              <a:ext cx="13384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13" dirty="0">
                  <a:solidFill>
                    <a:schemeClr val="bg1"/>
                  </a:solidFill>
                </a:rPr>
                <a:t>컨텐츠 관리</a:t>
              </a:r>
              <a:endParaRPr lang="en-US" altLang="ko-KR" sz="2000" spc="-113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DAA6D4-C55B-498B-A22B-B91F41812210}"/>
              </a:ext>
            </a:extLst>
          </p:cNvPr>
          <p:cNvGrpSpPr/>
          <p:nvPr/>
        </p:nvGrpSpPr>
        <p:grpSpPr>
          <a:xfrm>
            <a:off x="2600102" y="3485749"/>
            <a:ext cx="1455515" cy="400110"/>
            <a:chOff x="2600102" y="3445135"/>
            <a:chExt cx="1455515" cy="400110"/>
          </a:xfrm>
        </p:grpSpPr>
        <p:sp>
          <p:nvSpPr>
            <p:cNvPr id="17" name="TextBox 16"/>
            <p:cNvSpPr txBox="1"/>
            <p:nvPr/>
          </p:nvSpPr>
          <p:spPr>
            <a:xfrm>
              <a:off x="2600102" y="3445135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</a:rPr>
                <a:t>003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212309" y="3445135"/>
              <a:ext cx="8433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13" dirty="0">
                  <a:solidFill>
                    <a:schemeClr val="bg1"/>
                  </a:solidFill>
                </a:rPr>
                <a:t>게시판</a:t>
              </a:r>
            </a:p>
          </p:txBody>
        </p:sp>
      </p:grpSp>
      <p:sp>
        <p:nvSpPr>
          <p:cNvPr id="25" name="직각 삼각형 24"/>
          <p:cNvSpPr/>
          <p:nvPr/>
        </p:nvSpPr>
        <p:spPr>
          <a:xfrm flipH="1">
            <a:off x="6036636" y="857250"/>
            <a:ext cx="3107365" cy="5143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6036636" y="857250"/>
            <a:ext cx="3107365" cy="511611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cxnSp>
        <p:nvCxnSpPr>
          <p:cNvPr id="27" name="직선 연결선 26"/>
          <p:cNvCxnSpPr/>
          <p:nvPr/>
        </p:nvCxnSpPr>
        <p:spPr>
          <a:xfrm>
            <a:off x="253505" y="1400744"/>
            <a:ext cx="103057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C8CA37A-CC7D-4CE2-8138-25326EFF9202}"/>
              </a:ext>
            </a:extLst>
          </p:cNvPr>
          <p:cNvGrpSpPr/>
          <p:nvPr/>
        </p:nvGrpSpPr>
        <p:grpSpPr>
          <a:xfrm>
            <a:off x="3126206" y="7308442"/>
            <a:ext cx="936587" cy="338554"/>
            <a:chOff x="212651" y="3255887"/>
            <a:chExt cx="1248783" cy="4514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0383C0-B7C1-4C9A-9BD8-8D9B930925A9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</a:rPr>
                <a:t>006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697EC99-BBCE-4E63-8EB8-34A3683532F5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pc="-113" dirty="0">
                  <a:solidFill>
                    <a:schemeClr val="bg1"/>
                  </a:solidFill>
                </a:rPr>
                <a:t>결과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50BE463-A15D-406C-93CA-BC6C8B155D9E}"/>
              </a:ext>
            </a:extLst>
          </p:cNvPr>
          <p:cNvGrpSpPr/>
          <p:nvPr/>
        </p:nvGrpSpPr>
        <p:grpSpPr>
          <a:xfrm>
            <a:off x="3126206" y="7813231"/>
            <a:ext cx="936587" cy="338554"/>
            <a:chOff x="212651" y="3255887"/>
            <a:chExt cx="1248783" cy="45140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85705C6-BE98-45A0-96D4-9A6C271B3552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</a:rPr>
                <a:t>007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FC2C215-C9C1-47A8-90C6-73C87C348314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pc="-113">
                  <a:solidFill>
                    <a:schemeClr val="bg1"/>
                  </a:solidFill>
                </a:rPr>
                <a:t>후기</a:t>
              </a:r>
              <a:endParaRPr lang="ko-KR" altLang="en-US" sz="1600" spc="-113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2866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2350744" cy="4556935"/>
            <a:chOff x="102325" y="-1582569"/>
            <a:chExt cx="3134322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6" y="-1582569"/>
              <a:ext cx="256523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</a:rPr>
                <a:t>게시물</a:t>
              </a:r>
              <a:r>
                <a:rPr lang="en-US" altLang="ko-KR" b="1" dirty="0">
                  <a:solidFill>
                    <a:schemeClr val="tx2"/>
                  </a:solidFill>
                </a:rPr>
                <a:t> - </a:t>
              </a:r>
              <a:r>
                <a:rPr lang="ko-KR" altLang="en-US" b="1" dirty="0">
                  <a:solidFill>
                    <a:schemeClr val="tx2"/>
                  </a:solidFill>
                </a:rPr>
                <a:t>댓글 수정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675" dirty="0">
                <a:solidFill>
                  <a:schemeClr val="tx2"/>
                </a:solidFill>
              </a:endParaRPr>
            </a:p>
          </p:txBody>
        </p: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D19F24BB-1C06-4A3F-9947-B00523A475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E72E371-3977-4534-BEDF-450D849DF1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63" r="28084" b="4591"/>
          <a:stretch/>
        </p:blipFill>
        <p:spPr>
          <a:xfrm>
            <a:off x="1871328" y="1268413"/>
            <a:ext cx="5405772" cy="52800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07E3D77-99D8-4240-9FCF-E27FA2CE20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856" t="2691" r="38733" b="75695"/>
          <a:stretch/>
        </p:blipFill>
        <p:spPr>
          <a:xfrm>
            <a:off x="3501627" y="1344370"/>
            <a:ext cx="2140745" cy="91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19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1772245" cy="4556935"/>
            <a:chOff x="102325" y="-1582569"/>
            <a:chExt cx="2362992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7" y="-1582569"/>
              <a:ext cx="1731670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</a:rPr>
                <a:t>게시물 수정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675" dirty="0">
                <a:solidFill>
                  <a:schemeClr val="tx2"/>
                </a:solidFill>
              </a:endParaRPr>
            </a:p>
          </p:txBody>
        </p: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D19F24BB-1C06-4A3F-9947-B00523A475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483739C-B084-4F7C-BF0F-79829160A8AA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874642" y="1268413"/>
            <a:ext cx="5407200" cy="52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24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1772245" cy="4556935"/>
            <a:chOff x="102325" y="-1582569"/>
            <a:chExt cx="2362992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7" y="-1582569"/>
              <a:ext cx="1731670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</a:rPr>
                <a:t>게시물 작성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675" dirty="0">
                <a:solidFill>
                  <a:schemeClr val="tx2"/>
                </a:solidFill>
              </a:endParaRPr>
            </a:p>
          </p:txBody>
        </p: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D19F24BB-1C06-4A3F-9947-B00523A475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566926C-7163-4F7F-B017-0364C2D7F07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l="21900" r="22200" b="6339"/>
          <a:stretch/>
        </p:blipFill>
        <p:spPr>
          <a:xfrm>
            <a:off x="1872660" y="1268412"/>
            <a:ext cx="5407200" cy="52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185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004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843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관리자 페이지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0E9BBA04-257D-4E5A-9481-8454D7FC55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013" y="2627665"/>
            <a:ext cx="2840627" cy="1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764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1772245" cy="4556935"/>
            <a:chOff x="102325" y="-1582569"/>
            <a:chExt cx="2362992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7" y="-1582569"/>
              <a:ext cx="1731670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b="1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컨텐츠 목록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D19F24BB-1C06-4A3F-9947-B00523A475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843CB7B-85E8-45CD-9841-5E654D2A3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38" y="1271265"/>
            <a:ext cx="8519471" cy="385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72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1772245" cy="4556935"/>
            <a:chOff x="102325" y="-1582569"/>
            <a:chExt cx="2362992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7" y="-1582569"/>
              <a:ext cx="1731670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컨텐츠 정보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D19F24BB-1C06-4A3F-9947-B00523A475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FE1DDF2-77C2-4E14-B701-825CF4E8ECB4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81" y="1272757"/>
            <a:ext cx="8521200" cy="303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60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1772245" cy="4556935"/>
            <a:chOff x="102325" y="-1582569"/>
            <a:chExt cx="2362992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7" y="-1582569"/>
              <a:ext cx="1731670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컨텐츠 수정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D19F24BB-1C06-4A3F-9947-B00523A475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782CEF1-BC45-430F-88F9-1FB3CC04AA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07" y="1270413"/>
            <a:ext cx="8521200" cy="307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80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1772245" cy="4556935"/>
            <a:chOff x="102325" y="-1582569"/>
            <a:chExt cx="2362992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7" y="-1582569"/>
              <a:ext cx="1731670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컨텐츠 입력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D19F24BB-1C06-4A3F-9947-B00523A475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36CCC3F-1718-4847-A7AF-528A0DEF5D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2" b="-1"/>
          <a:stretch/>
        </p:blipFill>
        <p:spPr>
          <a:xfrm>
            <a:off x="309898" y="1254287"/>
            <a:ext cx="8521200" cy="38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044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2419672" cy="4556935"/>
            <a:chOff x="102325" y="-1582569"/>
            <a:chExt cx="3226228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7" y="-1582569"/>
              <a:ext cx="2657136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컨텐츠 포스터 입력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D19F24BB-1C06-4A3F-9947-B00523A475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2C2C062-B900-459A-AC37-32595077D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9" y="1272513"/>
            <a:ext cx="8521200" cy="534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21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20941" y="7034761"/>
            <a:ext cx="2656045" cy="48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설립배경</a:t>
            </a:r>
            <a:endParaRPr kumimoji="0" lang="en-US" altLang="ko-KR" sz="1050" b="0" i="0" u="none" strike="noStrike" kern="1200" cap="none" spc="-113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회사 비전   및   가치</a:t>
            </a:r>
          </a:p>
        </p:txBody>
      </p:sp>
      <p:sp>
        <p:nvSpPr>
          <p:cNvPr id="25" name="직각 삼각형 24"/>
          <p:cNvSpPr/>
          <p:nvPr/>
        </p:nvSpPr>
        <p:spPr>
          <a:xfrm flipH="1">
            <a:off x="6036636" y="857250"/>
            <a:ext cx="3107365" cy="5143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6036636" y="857250"/>
            <a:ext cx="3107365" cy="511611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C8CA37A-CC7D-4CE2-8138-25326EFF9202}"/>
              </a:ext>
            </a:extLst>
          </p:cNvPr>
          <p:cNvGrpSpPr/>
          <p:nvPr/>
        </p:nvGrpSpPr>
        <p:grpSpPr>
          <a:xfrm>
            <a:off x="3126206" y="7308442"/>
            <a:ext cx="936587" cy="338554"/>
            <a:chOff x="212651" y="3255887"/>
            <a:chExt cx="1248783" cy="4514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0383C0-B7C1-4C9A-9BD8-8D9B930925A9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006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697EC99-BBCE-4E63-8EB8-34A3683532F5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결과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50BE463-A15D-406C-93CA-BC6C8B155D9E}"/>
              </a:ext>
            </a:extLst>
          </p:cNvPr>
          <p:cNvGrpSpPr/>
          <p:nvPr/>
        </p:nvGrpSpPr>
        <p:grpSpPr>
          <a:xfrm>
            <a:off x="3126206" y="7813231"/>
            <a:ext cx="936587" cy="338554"/>
            <a:chOff x="212651" y="3255887"/>
            <a:chExt cx="1248783" cy="45140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85705C6-BE98-45A0-96D4-9A6C271B3552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007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FC2C215-C9C1-47A8-90C6-73C87C348314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후기</a:t>
              </a:r>
              <a:endParaRPr kumimoji="0" lang="ko-KR" altLang="en-US" sz="160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84555B5-4A5B-49CF-954D-996E94CC60E3}"/>
              </a:ext>
            </a:extLst>
          </p:cNvPr>
          <p:cNvSpPr txBox="1"/>
          <p:nvPr/>
        </p:nvSpPr>
        <p:spPr>
          <a:xfrm>
            <a:off x="1641707" y="2038677"/>
            <a:ext cx="37818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1" i="0" u="none" strike="noStrike" kern="1200" cap="none" spc="-225" normalizeH="0" baseline="0" noProof="0" dirty="0" err="1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오때</a:t>
            </a:r>
            <a:r>
              <a:rPr kumimoji="0" lang="en-US" altLang="ko-KR" sz="54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?(</a:t>
            </a:r>
            <a:r>
              <a:rPr kumimoji="0" lang="en-US" altLang="ko-KR" sz="5400" b="1" i="0" u="none" strike="noStrike" kern="1200" cap="none" spc="-225" normalizeH="0" baseline="0" noProof="0" dirty="0" err="1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OTTe</a:t>
            </a:r>
            <a:r>
              <a:rPr kumimoji="0" lang="en-US" altLang="ko-KR" sz="54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  <a:endParaRPr kumimoji="0" lang="ko-KR" altLang="en-US" sz="5400" b="1" i="0" u="none" strike="noStrike" kern="1200" cap="none" spc="-225" normalizeH="0" baseline="0" noProof="0" dirty="0">
              <a:ln>
                <a:noFill/>
              </a:ln>
              <a:solidFill>
                <a:srgbClr val="ED636D">
                  <a:alpha val="7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9B630B-0FDC-4764-B6FF-C0EE90165983}"/>
              </a:ext>
            </a:extLst>
          </p:cNvPr>
          <p:cNvSpPr txBox="1"/>
          <p:nvPr/>
        </p:nvSpPr>
        <p:spPr>
          <a:xfrm>
            <a:off x="2631207" y="3323448"/>
            <a:ext cx="196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모든 컨텐츠를 한곳에서</a:t>
            </a:r>
          </a:p>
        </p:txBody>
      </p:sp>
      <p:pic>
        <p:nvPicPr>
          <p:cNvPr id="4" name="그림 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2193169A-C0E6-4F79-9BCE-6E18DC186A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009" y="3714185"/>
            <a:ext cx="2743200" cy="117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96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001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577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사용자 관리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0E9BBA04-257D-4E5A-9481-8454D7FC55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013" y="2627665"/>
            <a:ext cx="2840627" cy="1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67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1772245" cy="4556935"/>
            <a:chOff x="102325" y="-1582569"/>
            <a:chExt cx="2362992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7" y="-1582569"/>
              <a:ext cx="108619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</a:rPr>
                <a:t>로그인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675" dirty="0">
                <a:solidFill>
                  <a:schemeClr val="tx2"/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8CB154C-ABC8-4987-A969-562C7D29FC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269"/>
          <a:stretch/>
        </p:blipFill>
        <p:spPr>
          <a:xfrm>
            <a:off x="1627632" y="1271777"/>
            <a:ext cx="5897880" cy="527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69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1935565" cy="4556935"/>
            <a:chOff x="102325" y="-1582569"/>
            <a:chExt cx="2580752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7" y="-1582569"/>
              <a:ext cx="2011660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</a:rPr>
                <a:t>회원정보 변경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675" dirty="0">
                <a:solidFill>
                  <a:schemeClr val="tx2"/>
                </a:solidFill>
              </a:endParaRPr>
            </a:p>
          </p:txBody>
        </p: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D19F24BB-1C06-4A3F-9947-B00523A475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52C1773-F657-433B-A967-E2C38985CD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88"/>
          <a:stretch/>
        </p:blipFill>
        <p:spPr>
          <a:xfrm>
            <a:off x="1621837" y="1268413"/>
            <a:ext cx="5896800" cy="528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95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1935565" cy="4556935"/>
            <a:chOff x="102325" y="-1582569"/>
            <a:chExt cx="2580752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7" y="-1582569"/>
              <a:ext cx="2011660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</a:rPr>
                <a:t>비밀번호 찾기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675" dirty="0">
                <a:solidFill>
                  <a:schemeClr val="tx2"/>
                </a:solidFill>
              </a:endParaRPr>
            </a:p>
          </p:txBody>
        </p: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D19F24BB-1C06-4A3F-9947-B00523A475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AC31797-29AB-41A7-8770-9B8E7FA0FB97}"/>
              </a:ext>
            </a:extLst>
          </p:cNvPr>
          <p:cNvGrpSpPr/>
          <p:nvPr/>
        </p:nvGrpSpPr>
        <p:grpSpPr>
          <a:xfrm>
            <a:off x="1624535" y="1268414"/>
            <a:ext cx="5896800" cy="5280024"/>
            <a:chOff x="1624535" y="1268414"/>
            <a:chExt cx="5896800" cy="528002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280BCB8-DDA1-4385-81AF-9FEC5E5DFF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4455"/>
            <a:stretch/>
          </p:blipFill>
          <p:spPr>
            <a:xfrm>
              <a:off x="1624535" y="1268414"/>
              <a:ext cx="5896800" cy="216058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05AF576-8B15-4C95-997F-5CC849DE45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2515" b="5724"/>
            <a:stretch/>
          </p:blipFill>
          <p:spPr>
            <a:xfrm>
              <a:off x="1624535" y="3402183"/>
              <a:ext cx="5896800" cy="31462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4082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1772245" cy="4556935"/>
            <a:chOff x="102325" y="-1582569"/>
            <a:chExt cx="2362992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7" y="-1582569"/>
              <a:ext cx="136618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</a:rPr>
                <a:t>회원가입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675" dirty="0">
                <a:solidFill>
                  <a:schemeClr val="tx2"/>
                </a:solidFill>
              </a:endParaRPr>
            </a:p>
          </p:txBody>
        </p: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D19F24BB-1C06-4A3F-9947-B00523A475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2956797-AE1B-4EE0-9D95-00074DA9EB33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623600" y="1268413"/>
            <a:ext cx="5896800" cy="5281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4881A4-3E3E-4A39-87FD-C9EBF4352B46}"/>
              </a:ext>
            </a:extLst>
          </p:cNvPr>
          <p:cNvSpPr txBox="1"/>
          <p:nvPr/>
        </p:nvSpPr>
        <p:spPr>
          <a:xfrm>
            <a:off x="3962400" y="2065020"/>
            <a:ext cx="1219200" cy="369332"/>
          </a:xfrm>
          <a:prstGeom prst="rect">
            <a:avLst/>
          </a:prstGeom>
          <a:solidFill>
            <a:srgbClr val="0B0C2A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회원가입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23B13E-CE08-4668-B9D7-D977EE759223}"/>
              </a:ext>
            </a:extLst>
          </p:cNvPr>
          <p:cNvSpPr txBox="1"/>
          <p:nvPr/>
        </p:nvSpPr>
        <p:spPr>
          <a:xfrm>
            <a:off x="1912620" y="3105388"/>
            <a:ext cx="1219200" cy="276999"/>
          </a:xfrm>
          <a:prstGeom prst="rect">
            <a:avLst/>
          </a:prstGeom>
          <a:solidFill>
            <a:srgbClr val="0B0C2A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회원가입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AB05AF-59BE-4559-BC59-C405221B8735}"/>
              </a:ext>
            </a:extLst>
          </p:cNvPr>
          <p:cNvSpPr txBox="1"/>
          <p:nvPr/>
        </p:nvSpPr>
        <p:spPr>
          <a:xfrm>
            <a:off x="4739640" y="3878580"/>
            <a:ext cx="1219200" cy="253916"/>
          </a:xfrm>
          <a:prstGeom prst="rect">
            <a:avLst/>
          </a:prstGeom>
          <a:solidFill>
            <a:srgbClr val="0B0C2A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 회원이십니까</a:t>
            </a:r>
            <a:r>
              <a:rPr lang="en-US" altLang="ko-KR" sz="105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105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7702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2171207" cy="4556935"/>
            <a:chOff x="102325" y="-1582569"/>
            <a:chExt cx="2894941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7" y="-1582569"/>
              <a:ext cx="2325849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</a:rPr>
                <a:t>선호도 조사</a:t>
              </a:r>
              <a:r>
                <a:rPr lang="en-US" altLang="ko-KR" sz="1400" b="1" dirty="0">
                  <a:solidFill>
                    <a:schemeClr val="tx2"/>
                  </a:solidFill>
                </a:rPr>
                <a:t>(</a:t>
              </a:r>
              <a:r>
                <a:rPr lang="ko-KR" altLang="en-US" sz="1400" b="1" dirty="0">
                  <a:solidFill>
                    <a:schemeClr val="tx2"/>
                  </a:solidFill>
                </a:rPr>
                <a:t>장르</a:t>
              </a:r>
              <a:r>
                <a:rPr lang="en-US" altLang="ko-KR" sz="1400" b="1" dirty="0">
                  <a:solidFill>
                    <a:schemeClr val="tx2"/>
                  </a:solidFill>
                </a:rPr>
                <a:t>)</a:t>
              </a:r>
              <a:endParaRPr lang="ko-KR" alt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675" dirty="0">
                <a:solidFill>
                  <a:schemeClr val="tx2"/>
                </a:solidFill>
              </a:endParaRPr>
            </a:p>
          </p:txBody>
        </p: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D19F24BB-1C06-4A3F-9947-B00523A475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2ADAC4F-983E-40E8-A549-C93FBF586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99" r="6697"/>
          <a:stretch/>
        </p:blipFill>
        <p:spPr>
          <a:xfrm>
            <a:off x="612475" y="1271588"/>
            <a:ext cx="7919050" cy="48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9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2171207" cy="4556935"/>
            <a:chOff x="102325" y="-1582569"/>
            <a:chExt cx="2894942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7" y="-1582569"/>
              <a:ext cx="2325850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</a:rPr>
                <a:t>선호도 조사</a:t>
              </a:r>
              <a:r>
                <a:rPr lang="en-US" altLang="ko-KR" sz="1400" b="1" dirty="0">
                  <a:solidFill>
                    <a:schemeClr val="tx2"/>
                  </a:solidFill>
                </a:rPr>
                <a:t>(</a:t>
              </a:r>
              <a:r>
                <a:rPr lang="ko-KR" altLang="en-US" sz="1400" b="1" dirty="0">
                  <a:solidFill>
                    <a:schemeClr val="tx2"/>
                  </a:solidFill>
                </a:rPr>
                <a:t>배우</a:t>
              </a:r>
              <a:r>
                <a:rPr lang="en-US" altLang="ko-KR" sz="1400" b="1" dirty="0">
                  <a:solidFill>
                    <a:schemeClr val="tx2"/>
                  </a:solidFill>
                </a:rPr>
                <a:t>)</a:t>
              </a:r>
              <a:endParaRPr lang="ko-KR" alt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675" dirty="0">
                <a:solidFill>
                  <a:schemeClr val="tx2"/>
                </a:solidFill>
              </a:endParaRPr>
            </a:p>
          </p:txBody>
        </p: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D19F24BB-1C06-4A3F-9947-B00523A475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66CB94E-8CCF-4630-BAC8-B01B0A7452E7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12470" y="1271588"/>
            <a:ext cx="7920000" cy="484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556363"/>
      </p:ext>
    </p:extLst>
  </p:cSld>
  <p:clrMapOvr>
    <a:masterClrMapping/>
  </p:clrMapOvr>
</p:sld>
</file>

<file path=ppt/theme/theme1.xml><?xml version="1.0" encoding="utf-8"?>
<a:theme xmlns:a="http://schemas.openxmlformats.org/drawingml/2006/main" name="테마3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테마3" id="{3069A0ED-9097-42C8-88EB-4A0E4FFB2D08}" vid="{AAC47145-E653-4FCE-846A-029F916F34B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테마3</Template>
  <TotalTime>3608</TotalTime>
  <Words>146</Words>
  <Application>Microsoft Office PowerPoint</Application>
  <PresentationFormat>화면 슬라이드 쇼(4:3)</PresentationFormat>
  <Paragraphs>82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Noto Sans CJK KR Thin</vt:lpstr>
      <vt:lpstr>나눔고딕</vt:lpstr>
      <vt:lpstr>나눔스퀘어 ExtraBold</vt:lpstr>
      <vt:lpstr>나눔스퀘어라운드 Regular</vt:lpstr>
      <vt:lpstr>맑은 고딕</vt:lpstr>
      <vt:lpstr>Arial</vt:lpstr>
      <vt:lpstr>Wingdings</vt:lpstr>
      <vt:lpstr>테마3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Kosmo</cp:lastModifiedBy>
  <cp:revision>198</cp:revision>
  <dcterms:created xsi:type="dcterms:W3CDTF">2015-01-21T11:35:38Z</dcterms:created>
  <dcterms:modified xsi:type="dcterms:W3CDTF">2021-11-17T01:43:19Z</dcterms:modified>
</cp:coreProperties>
</file>